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69" r:id="rId4"/>
    <p:sldId id="266" r:id="rId5"/>
    <p:sldId id="267" r:id="rId6"/>
    <p:sldId id="279" r:id="rId7"/>
    <p:sldId id="272" r:id="rId8"/>
    <p:sldId id="273" r:id="rId9"/>
    <p:sldId id="274" r:id="rId10"/>
    <p:sldId id="276" r:id="rId11"/>
    <p:sldId id="27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5DE38"/>
    <a:srgbClr val="FF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D516599D-65B9-4B99-A660-36F739206529}" type="datetimeFigureOut">
              <a:rPr lang="en-GB" smtClean="0"/>
              <a:pPr/>
              <a:t>19/06/2020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E4D79BB6-004D-41E7-96B7-B6E2B9FC251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82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Plastic waste does not decay quickly. Therefore, plastic waste that ends up in the oceans is likely to remain there for decades.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There are many examples of where animals have become entangled in plastic waste such as plastic bags, bottle and discarded nylon fishing nets.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0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In the UK, we now recycle a lot of our waste plastic. However, plastic in the form of polythene and clingfilm ends up in landfill.</a:t>
            </a:r>
          </a:p>
          <a:p>
            <a:endParaRPr lang="en-GB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Some households do not recycle waste and waste from litter bins in public places is rarely sorted for recycling.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0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All these reasons are important.</a:t>
            </a:r>
          </a:p>
          <a:p>
            <a:endParaRPr lang="en-GB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Food is kept fresh because packaging may keep the food dry, keep microbes out or may enclose a protective atmosphere such as nitrogen gas (to stop food oxidising and to stop some microbes from multiplying).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08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Children will be very familiar with modern packaging materials. They may be less familiar with paper, glass and tin packaging.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29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Children will be very familiar with modern packaging materials. They may be less familiar with paper, glass and tin packaging.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9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1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7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3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4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2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4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7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3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33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Stage </a:t>
            </a:r>
            <a:r>
              <a:rPr lang="en-GB" sz="2400" b="1" dirty="0">
                <a:solidFill>
                  <a:schemeClr val="bg1"/>
                </a:solidFill>
              </a:rPr>
              <a:t>6</a:t>
            </a:r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: Advertising and </a:t>
            </a:r>
            <a:r>
              <a:rPr lang="en-GB" sz="2400" b="1" dirty="0">
                <a:solidFill>
                  <a:schemeClr val="bg1"/>
                </a:solidFill>
              </a:rPr>
              <a:t>P</a:t>
            </a:r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ackaging</a:t>
            </a:r>
            <a:endParaRPr lang="en-GB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29" y="404664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 and packaging slide show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47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d and packaging slide show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65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836713"/>
            <a:ext cx="8194608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253791"/>
            <a:ext cx="7848872" cy="38472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Design your takeaway packaging</a:t>
            </a:r>
          </a:p>
          <a:p>
            <a:pPr algn="ctr"/>
            <a:endParaRPr lang="en-GB" sz="20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Design and make the packaging for your takeaway service.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Think about the materials you will use.</a:t>
            </a: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 </a:t>
            </a: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Think about how to appeal to your customers.</a:t>
            </a: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endParaRPr lang="en-GB" sz="24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9" r="5120"/>
          <a:stretch/>
        </p:blipFill>
        <p:spPr bwMode="auto">
          <a:xfrm>
            <a:off x="3275856" y="4508326"/>
            <a:ext cx="2344452" cy="21659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0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67544" y="836712"/>
            <a:ext cx="8208912" cy="525658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433" y="1124744"/>
            <a:ext cx="8496944" cy="29238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What is an advert?</a:t>
            </a:r>
            <a:endParaRPr lang="en-GB" sz="2000" dirty="0" smtClean="0">
              <a:latin typeface="Tahoma" panose="020B0604030504040204" pitchFamily="34" charset="0"/>
            </a:endParaRP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Talk to your partner.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Restaurant businesses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advertisements to tell people about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themselves </a:t>
            </a: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encourage customers to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visit.</a:t>
            </a:r>
            <a:endParaRPr lang="en-GB" sz="2400" dirty="0">
              <a:solidFill>
                <a:srgbClr val="4F81B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7" t="21274"/>
          <a:stretch/>
        </p:blipFill>
        <p:spPr bwMode="auto">
          <a:xfrm>
            <a:off x="3344701" y="4098924"/>
            <a:ext cx="2438407" cy="1672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51520" y="1052736"/>
            <a:ext cx="8640960" cy="540060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07" y="1226629"/>
            <a:ext cx="8280920" cy="3231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Exploring food advertising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Look at the food advertising on your table.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How do they encourage customers to buy more of their products? </a:t>
            </a: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What makes you want to buy it?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18" y="4104883"/>
            <a:ext cx="1651563" cy="24822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11256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052736"/>
            <a:ext cx="7056784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Advertising your pizzeria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Design a poster to advertise your product.</a:t>
            </a:r>
          </a:p>
          <a:p>
            <a:pPr algn="ctr"/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Think about how to appeal to your customers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 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and persuade them to visit your pizzeria.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Think about any special offers that you can use on your advert. For example, ‘Buy one, get one free’.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5" name="Picture 4" descr="C:\Users\jdevine\Pictures\Farming STEMterprise\pizza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10131"/>
          <a:stretch/>
        </p:blipFill>
        <p:spPr bwMode="auto">
          <a:xfrm>
            <a:off x="2915816" y="4728480"/>
            <a:ext cx="2952328" cy="21138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61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18457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096069"/>
            <a:ext cx="7056784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Advertising your pizzeria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In your groups, plan and perform a television or radio advertisement for your pizzeria.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Think about how to appeal to your customers.</a:t>
            </a:r>
          </a:p>
          <a:p>
            <a:pPr algn="ctr"/>
            <a:endParaRPr lang="en-GB" sz="24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3173243" cy="3173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2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400600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052736"/>
            <a:ext cx="7776864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Let’s think about packaging for your takeaway service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Most of food products from takeaway restaurants come in packaging.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Some packaging can be recycled but a lot of it cannot.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Lots of our food is packaging in plastic that cannot be recycled.</a:t>
            </a: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04" y="4483021"/>
            <a:ext cx="2329991" cy="1553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8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 and packaging slide show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18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 and packaging slide show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80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d and packaging slide show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768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412</Words>
  <Application>Microsoft Office PowerPoint</Application>
  <PresentationFormat>On-screen Show (4:3)</PresentationFormat>
  <Paragraphs>56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STEMterprise</dc:title>
  <dc:creator>Jennie Devine</dc:creator>
  <cp:lastModifiedBy>Jennie Devine</cp:lastModifiedBy>
  <cp:revision>31</cp:revision>
  <dcterms:created xsi:type="dcterms:W3CDTF">2018-09-18T12:12:08Z</dcterms:created>
  <dcterms:modified xsi:type="dcterms:W3CDTF">2020-06-19T11:28:00Z</dcterms:modified>
</cp:coreProperties>
</file>